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E161E-3A45-4960-AB86-31C33540CAD7}" type="datetimeFigureOut">
              <a:rPr lang="ru-RU" smtClean="0"/>
              <a:t>21.04.2014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CA35D-B728-4CED-A909-5157BD63C70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2774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Сущ. От глагола (</a:t>
            </a:r>
            <a:r>
              <a:rPr lang="en-US" dirty="0" smtClean="0"/>
              <a:t>das Saubermachen)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CA35D-B728-4CED-A909-5157BD63C709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6759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анимация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CA35D-B728-4CED-A909-5157BD63C709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072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анимация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CA35D-B728-4CED-A909-5157BD63C709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9538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Упр</a:t>
            </a:r>
            <a:r>
              <a:rPr lang="ru-RU" baseline="0" dirty="0" smtClean="0"/>
              <a:t> 10 а ( тема11, урок1), упр 12, 13,14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CA35D-B728-4CED-A909-5157BD63C709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1499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D8EE-D95F-4046-97A0-84E2FAB2A942}" type="datetimeFigureOut">
              <a:rPr lang="ru-RU" smtClean="0"/>
              <a:t>21.04.2014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C1FB-D376-4A51-9154-22E181B4B9F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D8EE-D95F-4046-97A0-84E2FAB2A942}" type="datetimeFigureOut">
              <a:rPr lang="ru-RU" smtClean="0"/>
              <a:t>21.04.2014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C1FB-D376-4A51-9154-22E181B4B9F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D8EE-D95F-4046-97A0-84E2FAB2A942}" type="datetimeFigureOut">
              <a:rPr lang="ru-RU" smtClean="0"/>
              <a:t>21.04.2014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C1FB-D376-4A51-9154-22E181B4B9F9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D8EE-D95F-4046-97A0-84E2FAB2A942}" type="datetimeFigureOut">
              <a:rPr lang="ru-RU" smtClean="0"/>
              <a:t>21.04.2014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C1FB-D376-4A51-9154-22E181B4B9F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D8EE-D95F-4046-97A0-84E2FAB2A942}" type="datetimeFigureOut">
              <a:rPr lang="ru-RU" smtClean="0"/>
              <a:t>21.04.2014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C1FB-D376-4A51-9154-22E181B4B9F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D8EE-D95F-4046-97A0-84E2FAB2A942}" type="datetimeFigureOut">
              <a:rPr lang="ru-RU" smtClean="0"/>
              <a:t>21.04.2014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C1FB-D376-4A51-9154-22E181B4B9F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D8EE-D95F-4046-97A0-84E2FAB2A942}" type="datetimeFigureOut">
              <a:rPr lang="ru-RU" smtClean="0"/>
              <a:t>21.04.2014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C1FB-D376-4A51-9154-22E181B4B9F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D8EE-D95F-4046-97A0-84E2FAB2A942}" type="datetimeFigureOut">
              <a:rPr lang="ru-RU" smtClean="0"/>
              <a:t>21.04.2014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C1FB-D376-4A51-9154-22E181B4B9F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D8EE-D95F-4046-97A0-84E2FAB2A942}" type="datetimeFigureOut">
              <a:rPr lang="ru-RU" smtClean="0"/>
              <a:t>21.04.2014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C1FB-D376-4A51-9154-22E181B4B9F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D8EE-D95F-4046-97A0-84E2FAB2A942}" type="datetimeFigureOut">
              <a:rPr lang="ru-RU" smtClean="0"/>
              <a:t>21.04.2014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C1FB-D376-4A51-9154-22E181B4B9F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D8EE-D95F-4046-97A0-84E2FAB2A942}" type="datetimeFigureOut">
              <a:rPr lang="ru-RU" smtClean="0"/>
              <a:t>21.04.2014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C1FB-D376-4A51-9154-22E181B4B9F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8CCD8EE-D95F-4046-97A0-84E2FAB2A942}" type="datetimeFigureOut">
              <a:rPr lang="ru-RU" smtClean="0"/>
              <a:t>21.04.2014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7AAC1FB-D376-4A51-9154-22E181B4B9F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tx1"/>
                </a:solidFill>
              </a:rPr>
              <a:t>Grosses Reinmachen</a:t>
            </a:r>
            <a:endParaRPr lang="ru-RU" sz="60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492896"/>
            <a:ext cx="6400800" cy="324036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Im </a:t>
            </a:r>
            <a:r>
              <a:rPr lang="de-DE" sz="4800" dirty="0" smtClean="0">
                <a:solidFill>
                  <a:srgbClr val="FF0000"/>
                </a:solidFill>
              </a:rPr>
              <a:t>Frühling</a:t>
            </a:r>
            <a:r>
              <a:rPr lang="en-US" sz="4800" dirty="0" smtClean="0">
                <a:solidFill>
                  <a:srgbClr val="FF0000"/>
                </a:solidFill>
              </a:rPr>
              <a:t> ist immer groses Reinmachen</a:t>
            </a:r>
            <a:r>
              <a:rPr lang="en-US" sz="4800" dirty="0">
                <a:solidFill>
                  <a:srgbClr val="FF0000"/>
                </a:solidFill>
              </a:rPr>
              <a:t>.</a:t>
            </a:r>
            <a:endParaRPr lang="en-US" sz="4800" dirty="0" smtClean="0">
              <a:solidFill>
                <a:srgbClr val="FF0000"/>
              </a:solidFill>
            </a:endParaRPr>
          </a:p>
          <a:p>
            <a:r>
              <a:rPr lang="en-US" sz="4800" dirty="0" smtClean="0">
                <a:solidFill>
                  <a:srgbClr val="FF0000"/>
                </a:solidFill>
              </a:rPr>
              <a:t>(Saubermachen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9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prstClr val="black"/>
                </a:solidFill>
              </a:rPr>
              <a:t>Grosses Reinmachen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putzen 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de-DE" b="1" dirty="0" smtClean="0">
                <a:solidFill>
                  <a:schemeClr val="tx1"/>
                </a:solidFill>
              </a:rPr>
              <a:t>aufräumen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waschen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tragen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bringen</a:t>
            </a:r>
          </a:p>
          <a:p>
            <a:r>
              <a:rPr lang="de-DE" b="1" dirty="0" smtClean="0">
                <a:solidFill>
                  <a:schemeClr val="tx1"/>
                </a:solidFill>
              </a:rPr>
              <a:t>gießen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helfen</a:t>
            </a:r>
          </a:p>
          <a:p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чистить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убирать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мыть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нести, носить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приносить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поливать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помогать</a:t>
            </a:r>
          </a:p>
          <a:p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70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prstClr val="black"/>
                </a:solidFill>
              </a:rPr>
              <a:t>Grosses Reinmachen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611560" y="2708920"/>
            <a:ext cx="3822192" cy="344728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Ich      helf</a:t>
            </a:r>
            <a:r>
              <a:rPr lang="en-US" sz="3600" b="1" dirty="0" smtClean="0">
                <a:solidFill>
                  <a:srgbClr val="7030A0"/>
                </a:solidFill>
              </a:rPr>
              <a:t>e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Du       h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en-US" sz="3600" b="1" dirty="0" smtClean="0">
                <a:solidFill>
                  <a:schemeClr val="tx1"/>
                </a:solidFill>
              </a:rPr>
              <a:t>lf</a:t>
            </a:r>
            <a:r>
              <a:rPr lang="en-US" sz="3600" b="1" dirty="0" smtClean="0">
                <a:solidFill>
                  <a:srgbClr val="7030A0"/>
                </a:solidFill>
              </a:rPr>
              <a:t>st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Er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Sie       h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en-US" sz="3600" b="1" dirty="0" smtClean="0">
                <a:solidFill>
                  <a:schemeClr val="tx1"/>
                </a:solidFill>
              </a:rPr>
              <a:t>lf</a:t>
            </a:r>
            <a:r>
              <a:rPr lang="en-US" sz="3600" b="1" dirty="0" smtClean="0">
                <a:solidFill>
                  <a:srgbClr val="7030A0"/>
                </a:solidFill>
              </a:rPr>
              <a:t>t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es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Wir helf</a:t>
            </a:r>
            <a:r>
              <a:rPr lang="en-US" sz="3600" b="1" dirty="0" smtClean="0">
                <a:solidFill>
                  <a:srgbClr val="7030A0"/>
                </a:solidFill>
              </a:rPr>
              <a:t>en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Ihr   helf</a:t>
            </a:r>
            <a:r>
              <a:rPr lang="en-US" sz="3600" b="1" dirty="0" smtClean="0">
                <a:solidFill>
                  <a:srgbClr val="7030A0"/>
                </a:solidFill>
              </a:rPr>
              <a:t>t</a:t>
            </a:r>
          </a:p>
          <a:p>
            <a:endParaRPr lang="en-US" sz="3600" b="1" dirty="0" smtClean="0">
              <a:solidFill>
                <a:schemeClr val="tx1"/>
              </a:solidFill>
            </a:endParaRPr>
          </a:p>
          <a:p>
            <a:r>
              <a:rPr lang="en-US" sz="3600" b="1" dirty="0" smtClean="0">
                <a:solidFill>
                  <a:schemeClr val="tx1"/>
                </a:solidFill>
              </a:rPr>
              <a:t>Sie   helf</a:t>
            </a:r>
            <a:r>
              <a:rPr lang="en-US" sz="3600" b="1" dirty="0" smtClean="0">
                <a:solidFill>
                  <a:srgbClr val="7030A0"/>
                </a:solidFill>
              </a:rPr>
              <a:t>en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Sie   helf</a:t>
            </a:r>
            <a:r>
              <a:rPr lang="en-US" sz="3600" b="1" dirty="0" smtClean="0">
                <a:solidFill>
                  <a:srgbClr val="7030A0"/>
                </a:solidFill>
              </a:rPr>
              <a:t>en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844824"/>
            <a:ext cx="83529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Глаголы </a:t>
            </a:r>
            <a:r>
              <a:rPr lang="en-US" sz="2800" b="1" dirty="0" smtClean="0">
                <a:solidFill>
                  <a:schemeClr val="tx1"/>
                </a:solidFill>
              </a:rPr>
              <a:t>       sprechen,       nehmen, </a:t>
            </a:r>
            <a:r>
              <a:rPr lang="en-US" b="1" dirty="0" smtClean="0">
                <a:solidFill>
                  <a:schemeClr val="tx1"/>
                </a:solidFill>
              </a:rPr>
              <a:t>    </a:t>
            </a:r>
            <a:r>
              <a:rPr lang="en-US" sz="2800" b="1" dirty="0" smtClean="0">
                <a:solidFill>
                  <a:srgbClr val="FF0000"/>
                </a:solidFill>
              </a:rPr>
              <a:t>helfen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98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539552" y="260648"/>
            <a:ext cx="813690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Wer hilft </a:t>
            </a:r>
            <a:r>
              <a:rPr lang="en-US" sz="3600" b="1" dirty="0" smtClean="0">
                <a:solidFill>
                  <a:srgbClr val="FF0000"/>
                </a:solidFill>
              </a:rPr>
              <a:t>wem</a:t>
            </a:r>
            <a:r>
              <a:rPr lang="en-US" sz="3600" b="1" dirty="0">
                <a:solidFill>
                  <a:schemeClr val="tx1"/>
                </a:solidFill>
              </a:rPr>
              <a:t>?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051720" y="1916832"/>
            <a:ext cx="4510252" cy="345638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 smtClean="0">
                <a:solidFill>
                  <a:schemeClr val="tx1"/>
                </a:solidFill>
              </a:rPr>
              <a:t>Wem?</a:t>
            </a:r>
            <a:endParaRPr lang="ru-RU" sz="88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1560" y="5949280"/>
            <a:ext cx="80648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</a:rPr>
              <a:t>Wem? – 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Кому?   Вопрос Дательного падежа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47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196752"/>
            <a:ext cx="7704856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Дательный падеж</a:t>
            </a:r>
            <a:endParaRPr lang="ru-RU" sz="54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445010"/>
              </p:ext>
            </p:extLst>
          </p:nvPr>
        </p:nvGraphicFramePr>
        <p:xfrm>
          <a:off x="467543" y="2780928"/>
          <a:ext cx="8280920" cy="324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7"/>
                <a:gridCol w="1728192"/>
                <a:gridCol w="1656184"/>
                <a:gridCol w="1728192"/>
                <a:gridCol w="1944215"/>
              </a:tblGrid>
              <a:tr h="16201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род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мужской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средний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женский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множественное число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620180">
                <a:tc>
                  <a:txBody>
                    <a:bodyPr/>
                    <a:lstStyle/>
                    <a:p>
                      <a:r>
                        <a:rPr lang="ru-RU" sz="4000" b="1" dirty="0" smtClean="0"/>
                        <a:t>Дат. пад.</a:t>
                      </a:r>
                      <a:endParaRPr lang="ru-RU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dem</a:t>
                      </a:r>
                      <a:endParaRPr lang="ru-RU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dem</a:t>
                      </a:r>
                      <a:endParaRPr lang="ru-RU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der</a:t>
                      </a:r>
                      <a:endParaRPr lang="ru-RU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den</a:t>
                      </a:r>
                      <a:endParaRPr lang="ru-RU" sz="4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85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04664"/>
            <a:ext cx="763284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Личные местоимения </a:t>
            </a:r>
          </a:p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в Дат. Падеже</a:t>
            </a:r>
          </a:p>
          <a:p>
            <a:pPr algn="ctr"/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458535"/>
              </p:ext>
            </p:extLst>
          </p:nvPr>
        </p:nvGraphicFramePr>
        <p:xfrm>
          <a:off x="611562" y="2420888"/>
          <a:ext cx="8064892" cy="4032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099"/>
                <a:gridCol w="896099"/>
                <a:gridCol w="896099"/>
                <a:gridCol w="896099"/>
                <a:gridCol w="896099"/>
                <a:gridCol w="754613"/>
                <a:gridCol w="919681"/>
                <a:gridCol w="919681"/>
                <a:gridCol w="990422"/>
              </a:tblGrid>
              <a:tr h="1008112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ich</a:t>
                      </a:r>
                      <a:endParaRPr lang="ru-RU" sz="2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du</a:t>
                      </a:r>
                      <a:endParaRPr lang="ru-RU" sz="2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er</a:t>
                      </a:r>
                      <a:endParaRPr lang="ru-RU" sz="2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es</a:t>
                      </a:r>
                      <a:endParaRPr lang="ru-RU" sz="2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sie</a:t>
                      </a:r>
                      <a:endParaRPr lang="ru-RU" sz="2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wir</a:t>
                      </a:r>
                      <a:endParaRPr lang="ru-RU" sz="2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ihr</a:t>
                      </a:r>
                      <a:endParaRPr lang="ru-RU" sz="2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sie</a:t>
                      </a:r>
                      <a:endParaRPr lang="ru-RU" sz="2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Sie</a:t>
                      </a:r>
                      <a:endParaRPr lang="ru-RU" sz="2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mir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dir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ihm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ihm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ihr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uns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euch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ihnen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</a:rPr>
                        <a:t>Ihnen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мне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тебе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ему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ему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ей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нам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вам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им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В</a:t>
                      </a:r>
                      <a:r>
                        <a:rPr lang="ru-RU" sz="2400" b="1" smtClean="0"/>
                        <a:t>ам</a:t>
                      </a:r>
                      <a:endParaRPr lang="ru-RU" sz="2400" b="1" dirty="0"/>
                    </a:p>
                  </a:txBody>
                  <a:tcPr anchor="ctr"/>
                </a:tc>
              </a:tr>
              <a:tr h="10081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dem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dem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der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88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Дом. задание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02965" y="1859340"/>
            <a:ext cx="69127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</a:t>
            </a:r>
            <a:r>
              <a:rPr lang="ru-RU" sz="2000" b="1" dirty="0" smtClean="0"/>
              <a:t>)	Выучить слова</a:t>
            </a:r>
          </a:p>
          <a:p>
            <a:r>
              <a:rPr lang="de-DE" sz="2000" b="1" dirty="0" smtClean="0"/>
              <a:t>putzen            </a:t>
            </a:r>
            <a:r>
              <a:rPr lang="ru-RU" sz="2000" b="1" dirty="0" smtClean="0"/>
              <a:t>чистить</a:t>
            </a:r>
          </a:p>
          <a:p>
            <a:r>
              <a:rPr lang="de-DE" sz="2000" b="1" dirty="0" smtClean="0"/>
              <a:t>aufräumen    </a:t>
            </a:r>
            <a:r>
              <a:rPr lang="ru-RU" sz="2000" b="1" dirty="0" smtClean="0"/>
              <a:t>убирать</a:t>
            </a:r>
          </a:p>
          <a:p>
            <a:r>
              <a:rPr lang="de-DE" sz="2000" b="1" dirty="0" smtClean="0"/>
              <a:t>waschen          </a:t>
            </a:r>
            <a:r>
              <a:rPr lang="ru-RU" sz="2000" b="1" dirty="0" smtClean="0"/>
              <a:t>мыть</a:t>
            </a:r>
          </a:p>
          <a:p>
            <a:r>
              <a:rPr lang="de-DE" sz="2000" b="1" dirty="0" smtClean="0"/>
              <a:t>tragen             </a:t>
            </a:r>
            <a:r>
              <a:rPr lang="ru-RU" sz="2000" b="1" dirty="0" smtClean="0"/>
              <a:t>носить, нести</a:t>
            </a:r>
          </a:p>
          <a:p>
            <a:r>
              <a:rPr lang="de-DE" sz="2000" b="1" dirty="0" smtClean="0"/>
              <a:t>bringen           </a:t>
            </a:r>
            <a:r>
              <a:rPr lang="ru-RU" sz="2000" b="1" dirty="0" smtClean="0"/>
              <a:t>приносить</a:t>
            </a:r>
          </a:p>
          <a:p>
            <a:r>
              <a:rPr lang="de-DE" sz="2000" b="1" dirty="0" smtClean="0"/>
              <a:t>gießen           </a:t>
            </a:r>
            <a:r>
              <a:rPr lang="ru-RU" sz="2000" b="1" dirty="0" smtClean="0"/>
              <a:t>поливать</a:t>
            </a:r>
          </a:p>
          <a:p>
            <a:r>
              <a:rPr lang="de-DE" sz="2000" b="1" dirty="0" smtClean="0"/>
              <a:t>helfen             </a:t>
            </a:r>
            <a:r>
              <a:rPr lang="ru-RU" sz="2000" b="1" dirty="0" smtClean="0"/>
              <a:t>помогать   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2)Тема 11, урок 1, упр. 13 ( писм.)</a:t>
            </a:r>
          </a:p>
          <a:p>
            <a:r>
              <a:rPr lang="ru-RU" sz="2000" b="1" dirty="0" smtClean="0"/>
              <a:t>3)Глагол  </a:t>
            </a:r>
            <a:r>
              <a:rPr lang="de-DE" sz="2000" b="1" dirty="0" smtClean="0"/>
              <a:t>helfen ( </a:t>
            </a:r>
            <a:r>
              <a:rPr lang="ru-RU" sz="2000" b="1" dirty="0" smtClean="0"/>
              <a:t>спряжение)</a:t>
            </a:r>
          </a:p>
          <a:p>
            <a:r>
              <a:rPr lang="ru-RU" sz="2000" b="1" dirty="0" smtClean="0"/>
              <a:t>4)Личные местоимения в дат. пад.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42556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197</TotalTime>
  <Words>152</Words>
  <Application>Microsoft Office PowerPoint</Application>
  <PresentationFormat>Экран (4:3)</PresentationFormat>
  <Paragraphs>98</Paragraphs>
  <Slides>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Grosses Reinmachen</vt:lpstr>
      <vt:lpstr>Grosses Reinmachen</vt:lpstr>
      <vt:lpstr>Grosses Reinmachen</vt:lpstr>
      <vt:lpstr>Презентация PowerPoint</vt:lpstr>
      <vt:lpstr>Презентация PowerPoint</vt:lpstr>
      <vt:lpstr>Презентация PowerPoint</vt:lpstr>
      <vt:lpstr>Дом. задание </vt:lpstr>
    </vt:vector>
  </TitlesOfParts>
  <Company>firma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Grosses Reinmachen</dc:title>
  <dc:creator>Pljuchina</dc:creator>
  <cp:lastModifiedBy>Гостевой учитель</cp:lastModifiedBy>
  <cp:revision>14</cp:revision>
  <dcterms:created xsi:type="dcterms:W3CDTF">2014-04-19T04:23:58Z</dcterms:created>
  <dcterms:modified xsi:type="dcterms:W3CDTF">2014-04-21T07:16:51Z</dcterms:modified>
</cp:coreProperties>
</file>